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5" r:id="rId5"/>
    <p:sldId id="266" r:id="rId6"/>
    <p:sldId id="261" r:id="rId7"/>
    <p:sldId id="267" r:id="rId8"/>
    <p:sldId id="268" r:id="rId9"/>
    <p:sldId id="264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Dr.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Muhanad</a:t>
            </a: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 M.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Abbas</a:t>
            </a:r>
            <a:endParaRPr lang="en-US" sz="2000" b="1" i="1" dirty="0">
              <a:solidFill>
                <a:schemeClr val="tx2"/>
              </a:solidFill>
              <a:latin typeface="Brush Script MT" pitchFamily="66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نتيجة بحث الصور عن ‪back wash of 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66800"/>
            <a:ext cx="8077200" cy="4543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نتيجة بحث الصور عن ‪filtered water and raw wa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600200"/>
            <a:ext cx="7620000" cy="3400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8300" y="2362200"/>
            <a:ext cx="1466850" cy="5334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399" y="3581400"/>
            <a:ext cx="1673353" cy="337369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49" y="5486401"/>
            <a:ext cx="4738251" cy="9144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90600" y="381000"/>
            <a:ext cx="7620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Example: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 rectangular trough is to receive wash water from a section of filter bed 2m wide and 3m long the wash water rate is 0.6 m/min, assume y=b 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Solution :-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lang="en-US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Q=0.6×3×2=3.6m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/sec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=0.06m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/sec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600200" y="29718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y=[(0.06)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/9.81 b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] 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1/3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*1.73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24000" y="3732074"/>
            <a:ext cx="6705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A=0.084m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+50 F.B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use y=b =0.3 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V=Q/A=0.06 /0.17*0.3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if critical velocity ,critical depth y/1.73 =0.17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V=1.18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0525" algn="l"/>
                <a:tab pos="527367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990600" y="249972"/>
            <a:ext cx="8153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Washing process:-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1-turbidity break through exceed design limit (&gt;5 NTV 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2-head through bed reach (2-3)m (7-10)ft.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 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=V 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*f</a:t>
            </a:r>
            <a:r>
              <a:rPr kumimoji="0" lang="en-US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 back wash water velocity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=terminal velocity , f=   porosity of medium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=10 D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60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D</a:t>
            </a:r>
            <a:r>
              <a:rPr kumimoji="0" lang="en-US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60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U .C *E.S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 product of the effective size and uniformity coefficient in (mm)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amount of water for washing from (1-5) % of that product. Continue for (5min). Back wash rate &gt;0.3 m/min  see example page 253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Air wash system:-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Use air from (0.3-1.5) m/min (7gallon /min /ft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for few minutes followed by water (0.3-0.5)m/min (7-12gall/min /day ) for (10-15min) 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Slow sand filter.</a:t>
            </a:r>
          </a:p>
          <a:p>
            <a:r>
              <a:rPr lang="en-US" dirty="0" smtClean="0"/>
              <a:t>Rapid rate filter.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90600" y="762000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1600200"/>
            <a:ext cx="3992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Treatment Of Water Supply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AutoShape 4" descr="نتيجة بحث الصور عن ‪bacteria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0" name="Picture 2" descr="نتيجة بحث الصور عن ‪slow sand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42" y="1600200"/>
            <a:ext cx="7377158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51" name="Rectangle 1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AutoShape 3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AutoShape 11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" name="AutoShape 2" descr="نتيجة بحث الصور عن ‪water supply plain sedimentation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6" name="Picture 2" descr="نتيجة بحث الصور عن ‪slow sand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6296" y="1371600"/>
            <a:ext cx="7560504" cy="3933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AutoShape 8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0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نتيجة بحث الصور عن ‪water coagulat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نتيجة بحث الصور عن ‪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871395"/>
            <a:ext cx="5867400" cy="4996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AutoShape 14" descr="نتيجة بحث الصور عن ‪submerged pumps types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AutoShape 2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نتيجة بحث الصور عن ‪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609600"/>
            <a:ext cx="7903841" cy="5934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تيجة بحث الصور عن ‪back wash of 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199" y="838200"/>
            <a:ext cx="7497865" cy="5629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نتيجة بحث الصور عن ‪viruses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صورة ذات صلة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نتيجة بحث الصور عن ‪back wash of 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7930092" cy="483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نتيجة بحث الصور عن ‪back wash of rapid rate filter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1143000"/>
            <a:ext cx="7931179" cy="5210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2442</TotalTime>
  <Words>228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66</cp:revision>
  <dcterms:created xsi:type="dcterms:W3CDTF">2017-10-16T19:06:06Z</dcterms:created>
  <dcterms:modified xsi:type="dcterms:W3CDTF">2017-12-02T19:03:04Z</dcterms:modified>
</cp:coreProperties>
</file>